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Quicksand Medium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QuicksandMedium-regular.fntdata"/><Relationship Id="rId27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icksand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1a4c4b75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21a4c4b755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35385e547038ccb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635385e547038ccb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1a4c4b75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21a4c4b75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1a4c4b75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21a4c4b755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1a4c4b75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21a4c4b755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1a4c4b75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21a4c4b755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1a4c4b75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21a4c4b755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6.jpg"/><Relationship Id="rId4" Type="http://schemas.openxmlformats.org/officeDocument/2006/relationships/image" Target="../media/image15.jpg"/><Relationship Id="rId5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0" y="171"/>
            <a:ext cx="12192005" cy="6857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 b="-457" l="1270" r="-1270" t="93877"/>
          <a:stretch/>
        </p:blipFill>
        <p:spPr>
          <a:xfrm>
            <a:off x="131500" y="6442625"/>
            <a:ext cx="12192000" cy="45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113" y="1713075"/>
            <a:ext cx="7173775" cy="12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719575" y="1875425"/>
            <a:ext cx="672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WordPress Plugin Development</a:t>
            </a:r>
            <a:endParaRPr sz="3000"/>
          </a:p>
        </p:txBody>
      </p:sp>
      <p:sp>
        <p:nvSpPr>
          <p:cNvPr id="91" name="Google Shape;91;p13"/>
          <p:cNvSpPr txBox="1"/>
          <p:nvPr/>
        </p:nvSpPr>
        <p:spPr>
          <a:xfrm>
            <a:off x="3718128" y="2414650"/>
            <a:ext cx="47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From Idea to Marketplace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7977" y="3118436"/>
            <a:ext cx="1969145" cy="67833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790688" y="3257490"/>
            <a:ext cx="266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Prem Tiwari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Monetize</a:t>
            </a: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 Your Plugin</a:t>
            </a:r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1704700" y="1180000"/>
            <a:ext cx="31308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Making Your Plugin Profitable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337450" y="2866675"/>
            <a:ext cx="50292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Freemium Model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Offer a basic version for free and monetize advanced features through a premium version.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5724450" y="2989950"/>
            <a:ext cx="52566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Direct Sales and Licensing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Sell directly from your website using WooCommerce or similar solutions.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5500" y="2358475"/>
            <a:ext cx="653850" cy="6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875" y="2358475"/>
            <a:ext cx="494350" cy="4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9914" y="571416"/>
            <a:ext cx="4536698" cy="146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5425" y="2826300"/>
            <a:ext cx="10025826" cy="12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2140350" y="3036450"/>
            <a:ext cx="7794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4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 &amp; Happy Coding!</a:t>
            </a:r>
            <a:endParaRPr sz="4500"/>
          </a:p>
        </p:txBody>
      </p:sp>
      <p:sp>
        <p:nvSpPr>
          <p:cNvPr id="182" name="Google Shape;182;p23"/>
          <p:cNvSpPr txBox="1"/>
          <p:nvPr/>
        </p:nvSpPr>
        <p:spPr>
          <a:xfrm>
            <a:off x="9784425" y="3051900"/>
            <a:ext cx="738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700">
                <a:solidFill>
                  <a:srgbClr val="FFAB4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👨🏽‍💻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4802055" y="2692719"/>
            <a:ext cx="465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2344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Helvetica Neue"/>
              <a:buNone/>
            </a:pPr>
            <a:r>
              <a:rPr b="1" i="0" lang="en-IN" sz="2133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1200" u="none" cap="none" strike="noStrike">
              <a:solidFill>
                <a:srgbClr val="5E5E5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091875" y="1840250"/>
            <a:ext cx="5508600" cy="2821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Poppins"/>
                <a:ea typeface="Poppins"/>
                <a:cs typeface="Poppins"/>
                <a:sym typeface="Poppins"/>
              </a:rPr>
              <a:t>I am Prem Tiwari from Bengaluru and w</a:t>
            </a:r>
            <a:r>
              <a:rPr lang="en-I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orking as Lead Engineer</a:t>
            </a:r>
            <a:r>
              <a:rPr lang="en-IN" sz="1600">
                <a:latin typeface="Poppins"/>
                <a:ea typeface="Poppins"/>
                <a:cs typeface="Poppins"/>
                <a:sym typeface="Poppins"/>
              </a:rPr>
              <a:t> in News Corp.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lang="en-IN" sz="1600">
                <a:latin typeface="Poppins"/>
                <a:ea typeface="Poppins"/>
                <a:cs typeface="Poppins"/>
                <a:sym typeface="Poppins"/>
              </a:rPr>
              <a:t>Linkedin</a:t>
            </a:r>
            <a:r>
              <a:rPr b="1" lang="en-IN" sz="1600"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-IN" sz="1600">
                <a:latin typeface="Poppins"/>
                <a:ea typeface="Poppins"/>
                <a:cs typeface="Poppins"/>
                <a:sym typeface="Poppins"/>
              </a:rPr>
              <a:t> @thepremtiwari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lang="en-I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Twitter:</a:t>
            </a:r>
            <a:r>
              <a:rPr lang="en-I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@thepremtiwari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lang="en-IN" sz="1600">
                <a:latin typeface="Poppins"/>
                <a:ea typeface="Poppins"/>
                <a:cs typeface="Poppins"/>
                <a:sym typeface="Poppins"/>
              </a:rPr>
              <a:t>Instagram: </a:t>
            </a:r>
            <a:r>
              <a:rPr lang="en-IN" sz="1600">
                <a:latin typeface="Poppins"/>
                <a:ea typeface="Poppins"/>
                <a:cs typeface="Poppins"/>
                <a:sym typeface="Poppins"/>
              </a:rPr>
              <a:t>@thepremtiwari 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lang="en-IN" sz="1600">
                <a:latin typeface="Poppins"/>
                <a:ea typeface="Poppins"/>
                <a:cs typeface="Poppins"/>
                <a:sym typeface="Poppins"/>
              </a:rPr>
              <a:t>WordPress</a:t>
            </a:r>
            <a:r>
              <a:rPr b="1" lang="en-I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-I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@</a:t>
            </a:r>
            <a:r>
              <a:rPr lang="en-IN" sz="1600">
                <a:latin typeface="Poppins"/>
                <a:ea typeface="Poppins"/>
                <a:cs typeface="Poppins"/>
                <a:sym typeface="Poppins"/>
              </a:rPr>
              <a:t>freewebmentor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336475" y="1840250"/>
            <a:ext cx="3104100" cy="25272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BEBEB"/>
          </a:solidFill>
          <a:ln cap="flat" cmpd="sng" w="9525">
            <a:solidFill>
              <a:srgbClr val="1E51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46716" l="-2150" r="2149" t="13907"/>
          <a:stretch/>
        </p:blipFill>
        <p:spPr>
          <a:xfrm>
            <a:off x="7471425" y="1932700"/>
            <a:ext cx="2802300" cy="2270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reflection blurRad="0" dir="5400000" dist="19050" endA="0" endPos="34000" fadeDir="5400012" kx="0" rotWithShape="0" algn="bl" stA="19000" stPos="0" sy="-100000" ky="0"/>
          </a:effectLst>
        </p:spPr>
      </p:pic>
      <p:sp>
        <p:nvSpPr>
          <p:cNvPr id="102" name="Google Shape;102;p14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About 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820150" y="1620300"/>
            <a:ext cx="8458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Conceptualizing the Idea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Plugin Development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Test Your Plugin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Publishing on WordPress.org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Promoting Your Plugin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-"/>
            </a:pPr>
            <a:r>
              <a:rPr lang="en-I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Monetize Your Plugin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W</a:t>
            </a:r>
            <a:r>
              <a:rPr b="0" i="1" lang="en-IN" sz="3200" u="none" cap="none" strike="noStrike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ord</a:t>
            </a: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b="0" i="1" lang="en-IN" sz="3200" u="none" cap="none" strike="noStrike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ress Plugin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W</a:t>
            </a:r>
            <a:r>
              <a:rPr b="0" i="1" lang="en-IN" sz="3200" u="none" cap="none" strike="noStrike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ord</a:t>
            </a: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b="0" i="1" lang="en-IN" sz="3200" u="none" cap="none" strike="noStrike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ress Plugin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744575" y="1591500"/>
            <a:ext cx="6035100" cy="29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WordPress Plugins?: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WordPress plugins are tools that add specific functionalities to a WordPress site, enabling customization without altering core code.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Market Significance: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As of 2024, there are over 59,000+ plugins on WordPress.org, with a thriving market for premium plugins generating millions annually.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Who is this for?: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Aspiring developers looking to create impactful solutions and distribute them through the WordPress ecosystem.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175" y="1516825"/>
            <a:ext cx="4092600" cy="26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Conceptualizing the Idea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125" y="2255550"/>
            <a:ext cx="653125" cy="6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337450" y="2866675"/>
            <a:ext cx="38928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Identifying the Need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Analyze market demands, user pain points, and gaps in existing plugins.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474" y="2323675"/>
            <a:ext cx="584979" cy="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4210613" y="2866675"/>
            <a:ext cx="38928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Validating Your Idea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Conduct surveys, interact with potential users, and gather feedback to confirm feasibility.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0499" y="2290327"/>
            <a:ext cx="653124" cy="65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8055438" y="2989950"/>
            <a:ext cx="38928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Documentation and Planning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core features, outline functionality, and create a roadmap for development.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2085700" y="1180000"/>
            <a:ext cx="3330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Turning Concepts into Realities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Plugin </a:t>
            </a: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Development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2390500" y="1180000"/>
            <a:ext cx="21858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Building Your Plugin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44575" y="1972500"/>
            <a:ext cx="6035100" cy="26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Setting Up the Environment: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Install local WordPress setups like XAMPP or Local by Flywheel for development.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Creating the Plugin Structure: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Define folders and files such as main PHP file, readme.txt, and assets folder.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Core Coding Practices: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Follow WordPress coding standards and use hooks, filters, and actions effectively.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25092" l="51763" r="2314" t="29033"/>
          <a:stretch/>
        </p:blipFill>
        <p:spPr>
          <a:xfrm>
            <a:off x="7036775" y="1972500"/>
            <a:ext cx="4280325" cy="24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Test Your </a:t>
            </a: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Plugin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1399900" y="1180000"/>
            <a:ext cx="24951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Ensuring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Plugin Quality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337450" y="2866675"/>
            <a:ext cx="38928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Debugging Techniques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Utilize tools like Query Monitor and WP_DEBUG to identify and resolve issues.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210613" y="2866675"/>
            <a:ext cx="38928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Performance Testing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Test your plugin's impact on site speed using tools like GTmetrix and PageSpeed Insights.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8055438" y="2989950"/>
            <a:ext cx="3892800" cy="1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User Acceptance Testing (UAT)</a:t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Collect feedback from real users to ensure functionality aligns with expectations.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75" y="2289612"/>
            <a:ext cx="585000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525" y="2358475"/>
            <a:ext cx="585000" cy="5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0500" y="2358475"/>
            <a:ext cx="653850" cy="6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591549" y="779425"/>
            <a:ext cx="72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Plugin Deployment</a:t>
            </a:r>
            <a:endParaRPr i="1" sz="3200">
              <a:solidFill>
                <a:srgbClr val="3184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323700" y="1180000"/>
            <a:ext cx="31098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Publishing on WordPress.org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44575" y="1972500"/>
            <a:ext cx="4873800" cy="27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Packaging Your Plugin: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all files are properly organized, include documentation, and create a zip file for distribution.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Compatibility Checks: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Test compatibility with different WordPress versions and popular themes or plugins.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Respond to Feedback: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Address user reviews and update the plugin regularly.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875" y="2703750"/>
            <a:ext cx="5409500" cy="21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5743875" y="1896300"/>
            <a:ext cx="5409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Submission Process: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Follow plugin repository guidelines and submit your plugin.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591550" y="779425"/>
            <a:ext cx="5061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IN" sz="3200">
                <a:solidFill>
                  <a:srgbClr val="31843F"/>
                </a:solidFill>
                <a:latin typeface="Merriweather"/>
                <a:ea typeface="Merriweather"/>
                <a:cs typeface="Merriweather"/>
                <a:sym typeface="Merriweather"/>
              </a:rPr>
              <a:t>Promote Your Plugin</a:t>
            </a:r>
            <a:endParaRPr i="1" sz="3200">
              <a:solidFill>
                <a:srgbClr val="3184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238100" y="1180000"/>
            <a:ext cx="25407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Leverage social media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744575" y="1972500"/>
            <a:ext cx="5394900" cy="23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a Landing Page: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Highlight features and benefits.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 on Social Media: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Engage with the WordPress community.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Leverage Email Marketing: </a:t>
            </a:r>
            <a:r>
              <a:rPr lang="en-I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Send updates to your subscribers.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6524" r="0" t="0"/>
          <a:stretch/>
        </p:blipFill>
        <p:spPr>
          <a:xfrm>
            <a:off x="6592400" y="1876700"/>
            <a:ext cx="4496326" cy="30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